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08AA-3610-9EF8-D7B3-59784A886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464FB-DDFF-2139-26B4-FC14286EB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C7809-14B2-3717-B877-AFBAAFE8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56B-7026-4569-B4BC-E3A1EC4D2FE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11B25-16DE-EE63-01CD-7108A90E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D2E31-DACA-FCCE-D31F-965E7D7F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0DEB-B839-4B2F-B5FB-14BE588D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4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7380C-B519-1F15-FE0B-923F5A0C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D8324-1915-4E36-561D-E0CF6228B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51E85-D137-6DC2-3383-C506C686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56B-7026-4569-B4BC-E3A1EC4D2FE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6C84A-FA27-40D6-FC80-BF081EF8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AFBF5-8F25-4BA4-7A49-366EFBFE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0DEB-B839-4B2F-B5FB-14BE588D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D6BE2C-03E2-2160-FEB5-BF8522B6A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7B222-D559-6B92-6303-ECAB20A6F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50403-F27F-2FD0-76C2-6AC5D424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56B-7026-4569-B4BC-E3A1EC4D2FE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C2AEF-16A9-A025-D9C4-7DC6FB3D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DC74C-4CAE-51D6-0529-FDE5F0F4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0DEB-B839-4B2F-B5FB-14BE588D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3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8F68-7302-2974-F7CC-DD4EF84D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41153-ADF3-AEB2-E1C2-175AF13FB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0FAF7-B476-2CB3-C6FF-0220E4AB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56B-7026-4569-B4BC-E3A1EC4D2FE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94DC8-4128-D856-EC98-7B66F000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F4339-8E63-79B2-3FD3-842DDA01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0DEB-B839-4B2F-B5FB-14BE588D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1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7D7C5-BD3F-852B-9856-3D7AF3D9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2EBE8-D979-E3E3-037D-948E4D29A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D750A-4EEA-DFF4-D4D3-813DB87B5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56B-7026-4569-B4BC-E3A1EC4D2FE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ECE8A-8B65-3835-901A-1CFAC4CB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94299-D776-DD07-0FBA-58389BB3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0DEB-B839-4B2F-B5FB-14BE588D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1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F60EC-366F-99CD-CF01-3ACD0E63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5F5CC-4329-E127-D192-F283BFF6E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0C642-D6D5-FF2F-BEBC-04DF90A8E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AA0D8-70AD-D60B-DF5E-877B13E3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56B-7026-4569-B4BC-E3A1EC4D2FE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C468A-480E-B8C8-E0B9-A170FAB0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F3DC1-7D4B-477E-6BE2-8A01EE0C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0DEB-B839-4B2F-B5FB-14BE588D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1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500F-2547-3FAD-E079-0F89E654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75067-783A-C2DB-7A6D-8600D80F1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436A0-BC5C-2C0D-0437-BE92A1CCA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FB532B-ABCE-DDB0-D8FB-65B2BF59E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D3B98-FB08-F1D9-7F19-2DE2BE2EE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9F793-8557-4821-06DD-804B2F83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56B-7026-4569-B4BC-E3A1EC4D2FE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72E62-FE76-AB31-EF45-312E52E7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70FF9-607D-0A00-1EC8-5D65B51B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0DEB-B839-4B2F-B5FB-14BE588D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9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B363-3209-6BB8-25F0-8BA8FB51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D634B-5AF1-C452-0892-7D0508F6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56B-7026-4569-B4BC-E3A1EC4D2FE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9B2A1-4931-A498-A00A-01860FA7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01B29-2349-71F4-E714-E0C06210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0DEB-B839-4B2F-B5FB-14BE588D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2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5BA7B7-24C5-2943-1BF6-B226E91F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56B-7026-4569-B4BC-E3A1EC4D2FE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637DD2-A7DB-EE7D-E2D8-DD3B916BF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0C5FA-B397-B22E-219B-BADEE031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0DEB-B839-4B2F-B5FB-14BE588D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3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FDB7-18DB-18F6-ECC5-9A7D35885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6FCB-4ADF-B437-FF26-867D25ED4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745DC-4F56-8308-D11F-985305C65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0D79B-9C08-94EB-F5DE-F34FBDD9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56B-7026-4569-B4BC-E3A1EC4D2FE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B27C5-612B-85F8-13F0-E09F866A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939E8-C678-415A-2001-4864AB7F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0DEB-B839-4B2F-B5FB-14BE588D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0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6E34-38CE-4E97-78EE-BC6EF7CD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E4348-9D9E-6364-AF76-73232C4E8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02F85-63B4-48B7-E015-828638F48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17940-E994-C620-8096-5B65434A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56B-7026-4569-B4BC-E3A1EC4D2FE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DAC06-5A2C-6C18-B818-830974C6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2A502-1635-A41E-8AF7-16CE08AB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0DEB-B839-4B2F-B5FB-14BE588D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2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DC4EA-1069-19A4-CA79-CB420F347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04842-2203-DEB4-E250-5FE1A9C21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25275-55B6-5527-F90A-FEF437BEA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5F56B-7026-4569-B4BC-E3A1EC4D2FE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9B305-8883-8019-6B45-E9A3CD986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08AB-E8B3-36F2-DD9E-35089C29C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0DEB-B839-4B2F-B5FB-14BE588D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5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A353-6564-C5F3-1B62-E65EFC9FD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FDA7D-1BFB-D946-EEB2-BB6C80570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31" t="7795" r="17762" b="3623"/>
          <a:stretch/>
        </p:blipFill>
        <p:spPr>
          <a:xfrm>
            <a:off x="1231292" y="676229"/>
            <a:ext cx="6011258" cy="52267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7B8A45-10F4-4AAC-DE26-83D0A12DD80A}"/>
              </a:ext>
            </a:extLst>
          </p:cNvPr>
          <p:cNvSpPr/>
          <p:nvPr/>
        </p:nvSpPr>
        <p:spPr>
          <a:xfrm>
            <a:off x="3078438" y="2789058"/>
            <a:ext cx="4416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FA204-11D2-B422-0984-97357A0A91F5}"/>
              </a:ext>
            </a:extLst>
          </p:cNvPr>
          <p:cNvSpPr/>
          <p:nvPr/>
        </p:nvSpPr>
        <p:spPr>
          <a:xfrm>
            <a:off x="7471815" y="750956"/>
            <a:ext cx="26363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KETERANGAN GAMBAR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045120-4E6E-D8A2-043A-64F607E48E8E}"/>
              </a:ext>
            </a:extLst>
          </p:cNvPr>
          <p:cNvSpPr/>
          <p:nvPr/>
        </p:nvSpPr>
        <p:spPr>
          <a:xfrm>
            <a:off x="7148741" y="1122272"/>
            <a:ext cx="4493731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: Lokasi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Panggung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Pelepasan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Simpang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Martabak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Har)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 : Lokasi Drop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Kafilah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(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Simpang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Bank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Panin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Masjid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Baitussyakur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Simpang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Gold Hill Cafe)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: Lokasi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Parkir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Mobil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Kafilah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Komp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Nagoya Thamrin City)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: Lokasi Mobil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Peserta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Pawai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( Jalan Imam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Bonjol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Masjid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Baitussyakur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s/d 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Simpang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Martabak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Har)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6D00540-5379-0A71-BDF1-434DA4440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1454" y="2872158"/>
            <a:ext cx="405944" cy="8402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Subtitle 10">
            <a:extLst>
              <a:ext uri="{FF2B5EF4-FFF2-40B4-BE49-F238E27FC236}">
                <a16:creationId xmlns:a16="http://schemas.microsoft.com/office/drawing/2014/main" id="{94B55C14-B16B-1E2B-FC6C-DFE52D6C8066}"/>
              </a:ext>
            </a:extLst>
          </p:cNvPr>
          <p:cNvSpPr txBox="1">
            <a:spLocks/>
          </p:cNvSpPr>
          <p:nvPr/>
        </p:nvSpPr>
        <p:spPr>
          <a:xfrm>
            <a:off x="1599859" y="1363877"/>
            <a:ext cx="405944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262273CE-3DA2-831A-FE51-C5A96AC7CBA9}"/>
              </a:ext>
            </a:extLst>
          </p:cNvPr>
          <p:cNvSpPr txBox="1">
            <a:spLocks/>
          </p:cNvSpPr>
          <p:nvPr/>
        </p:nvSpPr>
        <p:spPr>
          <a:xfrm>
            <a:off x="4974528" y="4984572"/>
            <a:ext cx="405944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4" name="Subtitle 10">
            <a:extLst>
              <a:ext uri="{FF2B5EF4-FFF2-40B4-BE49-F238E27FC236}">
                <a16:creationId xmlns:a16="http://schemas.microsoft.com/office/drawing/2014/main" id="{B51BF31D-19D9-AE78-0473-7E89828B9934}"/>
              </a:ext>
            </a:extLst>
          </p:cNvPr>
          <p:cNvSpPr txBox="1">
            <a:spLocks/>
          </p:cNvSpPr>
          <p:nvPr/>
        </p:nvSpPr>
        <p:spPr>
          <a:xfrm>
            <a:off x="2691495" y="1783991"/>
            <a:ext cx="405944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Subtitle 10">
            <a:extLst>
              <a:ext uri="{FF2B5EF4-FFF2-40B4-BE49-F238E27FC236}">
                <a16:creationId xmlns:a16="http://schemas.microsoft.com/office/drawing/2014/main" id="{EC05679D-583E-797A-3C8B-AD63CF16021E}"/>
              </a:ext>
            </a:extLst>
          </p:cNvPr>
          <p:cNvSpPr txBox="1">
            <a:spLocks/>
          </p:cNvSpPr>
          <p:nvPr/>
        </p:nvSpPr>
        <p:spPr>
          <a:xfrm>
            <a:off x="2158860" y="2789058"/>
            <a:ext cx="405944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41DB26-D90D-5C84-12F0-0DC39CB65044}"/>
              </a:ext>
            </a:extLst>
          </p:cNvPr>
          <p:cNvSpPr/>
          <p:nvPr/>
        </p:nvSpPr>
        <p:spPr>
          <a:xfrm>
            <a:off x="1074099" y="34963"/>
            <a:ext cx="9104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Denah</a:t>
            </a:r>
            <a:r>
              <a:rPr lang="en-US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Lokasi </a:t>
            </a:r>
            <a:r>
              <a:rPr lang="en-US" sz="4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Pawai</a:t>
            </a:r>
            <a:r>
              <a:rPr lang="en-US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Ta’aruf</a:t>
            </a:r>
            <a:r>
              <a:rPr lang="en-US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MTQH X</a:t>
            </a:r>
            <a:endParaRPr lang="en-US" sz="4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89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BDB7-A1DD-FA49-4E4F-541F607E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D4FA38-A4BA-961C-56BF-AF34BE88E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99" y="55377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1546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5F19-5E78-D1FF-10BF-F6248FA6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B90C1-DB11-18E3-64D7-652BD786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04" y="437399"/>
            <a:ext cx="10891060" cy="565583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Mohon masing-masing </a:t>
            </a:r>
            <a:r>
              <a:rPr lang="en-US" dirty="0" err="1"/>
              <a:t>Kab</a:t>
            </a:r>
            <a:r>
              <a:rPr lang="en-US" dirty="0"/>
              <a:t>/Kota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paragraph synopsis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pawai</a:t>
            </a:r>
            <a:r>
              <a:rPr lang="en-US" dirty="0"/>
              <a:t> </a:t>
            </a:r>
            <a:r>
              <a:rPr lang="en-US" dirty="0" err="1"/>
              <a:t>ta’aruf</a:t>
            </a:r>
            <a:r>
              <a:rPr lang="en-US" dirty="0"/>
              <a:t> yang di </a:t>
            </a:r>
            <a:r>
              <a:rPr lang="en-US" dirty="0" err="1"/>
              <a:t>tampilkan</a:t>
            </a:r>
            <a:endParaRPr lang="en-US" dirty="0"/>
          </a:p>
          <a:p>
            <a:r>
              <a:rPr lang="en-US" dirty="0"/>
              <a:t>Mohon masing-masing </a:t>
            </a:r>
            <a:r>
              <a:rPr lang="en-US" dirty="0" err="1"/>
              <a:t>Kab</a:t>
            </a:r>
            <a:r>
              <a:rPr lang="en-US" dirty="0"/>
              <a:t>/Kota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spanduk</a:t>
            </a:r>
            <a:r>
              <a:rPr lang="en-US" dirty="0"/>
              <a:t> </a:t>
            </a:r>
            <a:r>
              <a:rPr lang="en-US" dirty="0" err="1"/>
              <a:t>kontingen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di </a:t>
            </a:r>
            <a:r>
              <a:rPr lang="en-US" dirty="0" err="1"/>
              <a:t>bawa</a:t>
            </a:r>
            <a:r>
              <a:rPr lang="en-US" dirty="0"/>
              <a:t> oleh </a:t>
            </a:r>
            <a:r>
              <a:rPr lang="en-US" dirty="0" err="1"/>
              <a:t>pelajar</a:t>
            </a:r>
            <a:r>
              <a:rPr lang="en-US" dirty="0"/>
              <a:t>/</a:t>
            </a:r>
            <a:r>
              <a:rPr lang="en-US" dirty="0" err="1"/>
              <a:t>pramuka</a:t>
            </a:r>
            <a:endParaRPr lang="en-US" dirty="0"/>
          </a:p>
          <a:p>
            <a:r>
              <a:rPr lang="en-US" dirty="0"/>
              <a:t>Dinas Pendidikan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mengerahkan</a:t>
            </a:r>
            <a:r>
              <a:rPr lang="en-US" dirty="0"/>
              <a:t> 100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masing-masing </a:t>
            </a:r>
            <a:r>
              <a:rPr lang="en-US" dirty="0" err="1"/>
              <a:t>Kab</a:t>
            </a:r>
            <a:r>
              <a:rPr lang="en-US" dirty="0"/>
              <a:t>/Kota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, total 700 </a:t>
            </a:r>
            <a:r>
              <a:rPr lang="en-US" dirty="0" err="1"/>
              <a:t>siswa</a:t>
            </a:r>
            <a:endParaRPr lang="en-US" dirty="0"/>
          </a:p>
          <a:p>
            <a:r>
              <a:rPr lang="en-US" dirty="0" err="1"/>
              <a:t>Mengerahkan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500 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adat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di </a:t>
            </a:r>
            <a:r>
              <a:rPr lang="en-US" dirty="0" err="1"/>
              <a:t>barisan</a:t>
            </a:r>
            <a:r>
              <a:rPr lang="en-US" dirty="0"/>
              <a:t> </a:t>
            </a:r>
            <a:r>
              <a:rPr lang="en-US" dirty="0" err="1"/>
              <a:t>kafilah</a:t>
            </a:r>
            <a:r>
              <a:rPr lang="en-US" dirty="0"/>
              <a:t> Kota </a:t>
            </a:r>
            <a:r>
              <a:rPr lang="en-US" dirty="0" err="1"/>
              <a:t>Batam</a:t>
            </a:r>
            <a:endParaRPr lang="en-US" dirty="0"/>
          </a:p>
          <a:p>
            <a:r>
              <a:rPr lang="en-US" dirty="0" err="1"/>
              <a:t>Mengerahkan</a:t>
            </a:r>
            <a:r>
              <a:rPr lang="en-US" dirty="0"/>
              <a:t> </a:t>
            </a:r>
            <a:r>
              <a:rPr lang="en-US" dirty="0" err="1"/>
              <a:t>pramuka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21 orang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kafilah</a:t>
            </a:r>
            <a:r>
              <a:rPr lang="en-US" dirty="0"/>
              <a:t> </a:t>
            </a:r>
            <a:r>
              <a:rPr lang="en-US" dirty="0" err="1"/>
              <a:t>berakhir</a:t>
            </a:r>
            <a:r>
              <a:rPr lang="en-US" dirty="0"/>
              <a:t> </a:t>
            </a:r>
            <a:r>
              <a:rPr lang="en-US" dirty="0" err="1"/>
              <a:t>pawai</a:t>
            </a:r>
            <a:r>
              <a:rPr lang="en-US" dirty="0"/>
              <a:t> di Nagoya Thamrin City</a:t>
            </a:r>
          </a:p>
          <a:p>
            <a:r>
              <a:rPr lang="en-US" dirty="0" err="1"/>
              <a:t>Mengerahkan</a:t>
            </a:r>
            <a:r>
              <a:rPr lang="en-US" dirty="0"/>
              <a:t> </a:t>
            </a:r>
            <a:r>
              <a:rPr lang="en-US" err="1"/>
              <a:t>siswa</a:t>
            </a:r>
            <a:r>
              <a:rPr lang="en-US"/>
              <a:t> 1000 dan guru 1000 untuk </a:t>
            </a:r>
            <a:r>
              <a:rPr lang="en-US" dirty="0" err="1"/>
              <a:t>melihat</a:t>
            </a:r>
            <a:r>
              <a:rPr lang="en-US" dirty="0"/>
              <a:t>/</a:t>
            </a:r>
            <a:r>
              <a:rPr lang="en-US" dirty="0" err="1"/>
              <a:t>meramaikan</a:t>
            </a:r>
            <a:r>
              <a:rPr lang="en-US" dirty="0"/>
              <a:t> </a:t>
            </a:r>
            <a:r>
              <a:rPr lang="en-US" dirty="0" err="1"/>
              <a:t>pawai</a:t>
            </a:r>
            <a:r>
              <a:rPr lang="en-US" dirty="0"/>
              <a:t> </a:t>
            </a:r>
            <a:r>
              <a:rPr lang="en-US" dirty="0" err="1"/>
              <a:t>ta’aruf</a:t>
            </a:r>
            <a:r>
              <a:rPr lang="en-US" dirty="0"/>
              <a:t> di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imam </a:t>
            </a:r>
            <a:r>
              <a:rPr lang="en-US" dirty="0" err="1"/>
              <a:t>bonjol</a:t>
            </a:r>
            <a:r>
              <a:rPr lang="en-US" dirty="0"/>
              <a:t> Nagoya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bendera</a:t>
            </a:r>
            <a:r>
              <a:rPr lang="en-US" dirty="0"/>
              <a:t> </a:t>
            </a:r>
            <a:r>
              <a:rPr lang="en-US" dirty="0" err="1"/>
              <a:t>kecil</a:t>
            </a:r>
            <a:endParaRPr lang="en-US" dirty="0"/>
          </a:p>
          <a:p>
            <a:r>
              <a:rPr lang="en-US" dirty="0"/>
              <a:t>Dinas Pendidikan </a:t>
            </a:r>
            <a:r>
              <a:rPr lang="en-US" dirty="0" err="1"/>
              <a:t>diminta</a:t>
            </a:r>
            <a:r>
              <a:rPr lang="en-US" dirty="0"/>
              <a:t> </a:t>
            </a:r>
            <a:r>
              <a:rPr lang="en-US" dirty="0" err="1"/>
              <a:t>mengerahkan</a:t>
            </a:r>
            <a:r>
              <a:rPr lang="en-US" dirty="0"/>
              <a:t> guru-guru </a:t>
            </a:r>
            <a:r>
              <a:rPr lang="en-US" dirty="0" err="1"/>
              <a:t>sebanyak</a:t>
            </a:r>
            <a:r>
              <a:rPr lang="en-US" dirty="0"/>
              <a:t> 2000 orang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barisan</a:t>
            </a:r>
            <a:r>
              <a:rPr lang="en-US" dirty="0"/>
              <a:t> </a:t>
            </a:r>
            <a:r>
              <a:rPr lang="en-US" dirty="0" err="1"/>
              <a:t>kafilah</a:t>
            </a:r>
            <a:r>
              <a:rPr lang="en-US" dirty="0"/>
              <a:t> </a:t>
            </a:r>
            <a:r>
              <a:rPr lang="en-US" dirty="0" err="1"/>
              <a:t>Batam</a:t>
            </a:r>
            <a:endParaRPr lang="en-US" dirty="0"/>
          </a:p>
          <a:p>
            <a:r>
              <a:rPr lang="en-US" dirty="0"/>
              <a:t>Para guru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barisan</a:t>
            </a:r>
            <a:r>
              <a:rPr lang="en-US" dirty="0"/>
              <a:t> </a:t>
            </a:r>
            <a:r>
              <a:rPr lang="en-US" dirty="0" err="1"/>
              <a:t>kafilah</a:t>
            </a:r>
            <a:r>
              <a:rPr lang="en-US" dirty="0"/>
              <a:t> di </a:t>
            </a:r>
            <a:r>
              <a:rPr lang="en-US" dirty="0" err="1"/>
              <a:t>minta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adat</a:t>
            </a:r>
            <a:r>
              <a:rPr lang="en-US" dirty="0"/>
              <a:t> (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keberagaman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Batam</a:t>
            </a:r>
            <a:r>
              <a:rPr lang="en-US" dirty="0"/>
              <a:t>)</a:t>
            </a:r>
          </a:p>
          <a:p>
            <a:r>
              <a:rPr lang="en-US" dirty="0"/>
              <a:t>BKPSDM di </a:t>
            </a:r>
            <a:r>
              <a:rPr lang="en-US" dirty="0" err="1"/>
              <a:t>minta</a:t>
            </a:r>
            <a:r>
              <a:rPr lang="en-US" dirty="0"/>
              <a:t> </a:t>
            </a:r>
            <a:r>
              <a:rPr lang="en-US" dirty="0" err="1"/>
              <a:t>mengerahkan</a:t>
            </a:r>
            <a:r>
              <a:rPr lang="en-US" dirty="0"/>
              <a:t> ASN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 pada </a:t>
            </a:r>
            <a:r>
              <a:rPr lang="en-US" dirty="0" err="1"/>
              <a:t>pawai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r>
              <a:rPr lang="en-US" dirty="0" err="1"/>
              <a:t>Kecamatan</a:t>
            </a:r>
            <a:r>
              <a:rPr lang="en-US" dirty="0"/>
              <a:t> agar </a:t>
            </a:r>
            <a:r>
              <a:rPr lang="en-US" dirty="0" err="1"/>
              <a:t>mengerahkan</a:t>
            </a:r>
            <a:r>
              <a:rPr lang="en-US" dirty="0"/>
              <a:t> masa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ibu-ibu</a:t>
            </a:r>
            <a:r>
              <a:rPr lang="en-US" dirty="0"/>
              <a:t> majlis </a:t>
            </a:r>
            <a:r>
              <a:rPr lang="en-US" dirty="0" err="1"/>
              <a:t>taklim</a:t>
            </a:r>
            <a:r>
              <a:rPr lang="en-US" dirty="0"/>
              <a:t> </a:t>
            </a:r>
          </a:p>
          <a:p>
            <a:r>
              <a:rPr lang="en-US" dirty="0" err="1"/>
              <a:t>Dinsos</a:t>
            </a:r>
            <a:r>
              <a:rPr lang="en-US" dirty="0"/>
              <a:t> </a:t>
            </a:r>
            <a:r>
              <a:rPr lang="en-US" dirty="0" err="1"/>
              <a:t>mengerahkan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nya</a:t>
            </a:r>
            <a:endParaRPr lang="en-US" dirty="0"/>
          </a:p>
          <a:p>
            <a:r>
              <a:rPr lang="en-US" dirty="0" err="1"/>
              <a:t>Menyiapkan</a:t>
            </a:r>
            <a:r>
              <a:rPr lang="en-US" dirty="0"/>
              <a:t> MC di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kasmuri</a:t>
            </a:r>
            <a:r>
              <a:rPr lang="en-US" dirty="0"/>
              <a:t> (</a:t>
            </a:r>
            <a:r>
              <a:rPr lang="en-US" dirty="0" err="1"/>
              <a:t>Efrida</a:t>
            </a:r>
            <a:r>
              <a:rPr lang="en-US" dirty="0"/>
              <a:t> Damayanti TK </a:t>
            </a:r>
            <a:r>
              <a:rPr lang="en-US" dirty="0" err="1"/>
              <a:t>Cokies</a:t>
            </a:r>
            <a:r>
              <a:rPr lang="en-US" dirty="0"/>
              <a:t> 081364461944, Susi </a:t>
            </a:r>
            <a:r>
              <a:rPr lang="en-US" dirty="0" err="1"/>
              <a:t>Hendriani</a:t>
            </a:r>
            <a:r>
              <a:rPr lang="en-US" dirty="0"/>
              <a:t> P. </a:t>
            </a:r>
            <a:r>
              <a:rPr lang="en-US"/>
              <a:t>081365893319)</a:t>
            </a:r>
          </a:p>
          <a:p>
            <a:r>
              <a:rPr lang="en-US"/>
              <a:t>Urutan mobil hias (Kota Tanjung Pinang, Kab. Lingga, Kab. Natuna, Kab. Anambas, Kab. Karimun, Kab. Bintan, Kota Batam)</a:t>
            </a:r>
          </a:p>
          <a:p>
            <a:r>
              <a:rPr lang="en-US"/>
              <a:t>SMPN 45 mengerahkan siswa pramuka 14 org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6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Untuk acara pawai tgl 20 Mei 2024 jam 06.30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Untuk siswa 500 ( smk 4, sma 1, smk 1, smk 2, smk 7 )di kafilah kota batam dari SMA/SMK pakaian adat Nusantara</a:t>
            </a:r>
          </a:p>
          <a:p>
            <a:r>
              <a:rPr lang="en-US"/>
              <a:t>700 siswa di bagi 100 per Kab/Kota : 350 SMA/SMK, 350 MKKS SMP wil 1 dan 2</a:t>
            </a:r>
          </a:p>
          <a:p>
            <a:r>
              <a:rPr lang="en-US"/>
              <a:t>1000 siswa utk meramaikan 600 SMP Wil 2 dan 400 K3s Lb. Baja dengan membawa bendera dan pakaian melayu sekolah</a:t>
            </a:r>
          </a:p>
          <a:p>
            <a:r>
              <a:rPr lang="en-US"/>
              <a:t>Siswa smp untuk kafilah</a:t>
            </a:r>
          </a:p>
          <a:p>
            <a:pPr marL="0" indent="0">
              <a:buNone/>
            </a:pPr>
            <a:r>
              <a:rPr lang="en-US"/>
              <a:t>1 tg. Pinang : smp 4 (25 org), smp 30 (25 org), sma 8 (50 org)</a:t>
            </a:r>
          </a:p>
          <a:p>
            <a:pPr marL="0" indent="0">
              <a:buNone/>
            </a:pPr>
            <a:r>
              <a:rPr lang="en-US"/>
              <a:t>2. Lingga : smp 20 (25 org), smp 56 (25 org), sma 14 ( 50 org)</a:t>
            </a:r>
          </a:p>
          <a:p>
            <a:pPr marL="0" indent="0">
              <a:buNone/>
            </a:pPr>
            <a:r>
              <a:rPr lang="en-US"/>
              <a:t>3. Natuna : smp 45 (25 org), smp 29 (25 org), sma 25 (50 org)</a:t>
            </a:r>
          </a:p>
          <a:p>
            <a:pPr marL="0" indent="0">
              <a:buNone/>
            </a:pPr>
            <a:r>
              <a:rPr lang="en-US"/>
              <a:t>4. Anambas : smp 25 (25 0rg), smp 62(25org), sma 20 ( 50 org)</a:t>
            </a:r>
          </a:p>
          <a:p>
            <a:pPr marL="0" indent="0">
              <a:buNone/>
            </a:pPr>
            <a:r>
              <a:rPr lang="en-US"/>
              <a:t>5. Karimun : smp 41 (270 org), </a:t>
            </a:r>
          </a:p>
          <a:p>
            <a:pPr marL="0" indent="0">
              <a:buNone/>
            </a:pPr>
            <a:r>
              <a:rPr lang="en-US"/>
              <a:t>6 Bintan : smp 57 (25 org), smp 3 (25org), sma 4 (50 org)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1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Guru dr SMA/SMK 500, guru dari SD 1300 dan SMP 700 total 2500</a:t>
            </a:r>
          </a:p>
          <a:p>
            <a:r>
              <a:rPr lang="en-US"/>
              <a:t>Guru sd 1300</a:t>
            </a:r>
          </a:p>
          <a:p>
            <a:pPr marL="0" indent="0">
              <a:buNone/>
            </a:pPr>
            <a:r>
              <a:rPr lang="en-US"/>
              <a:t>    lubuk baja : 70 org                                   MKKS wil 1 (250 org)</a:t>
            </a:r>
          </a:p>
          <a:p>
            <a:pPr marL="0" indent="0">
              <a:buNone/>
            </a:pPr>
            <a:r>
              <a:rPr lang="en-US"/>
              <a:t>    Batu ampar : 50 org			MKKS wil 2 (250 org)</a:t>
            </a:r>
          </a:p>
          <a:p>
            <a:pPr marL="0" indent="0">
              <a:buNone/>
            </a:pPr>
            <a:r>
              <a:rPr lang="en-US"/>
              <a:t>    batam kota : 200 org			MKKS wil 3 (250 org)</a:t>
            </a:r>
          </a:p>
          <a:p>
            <a:pPr marL="0" indent="0">
              <a:buNone/>
            </a:pPr>
            <a:r>
              <a:rPr lang="en-US"/>
              <a:t>    sekupang : 200 org</a:t>
            </a:r>
          </a:p>
          <a:p>
            <a:pPr marL="0" indent="0">
              <a:buNone/>
            </a:pPr>
            <a:r>
              <a:rPr lang="en-US"/>
              <a:t>     sagulung : 200 org</a:t>
            </a:r>
          </a:p>
          <a:p>
            <a:pPr marL="0" indent="0">
              <a:buNone/>
            </a:pPr>
            <a:r>
              <a:rPr lang="en-US"/>
              <a:t>     batu aji : 100 org</a:t>
            </a:r>
          </a:p>
          <a:p>
            <a:pPr marL="0" indent="0">
              <a:buNone/>
            </a:pPr>
            <a:r>
              <a:rPr lang="en-US"/>
              <a:t>    nongsa : 70 org</a:t>
            </a:r>
          </a:p>
          <a:p>
            <a:pPr marL="0" indent="0">
              <a:buNone/>
            </a:pPr>
            <a:r>
              <a:rPr lang="en-US"/>
              <a:t>    bengkong : 150 org</a:t>
            </a:r>
          </a:p>
          <a:p>
            <a:pPr marL="0" indent="0">
              <a:buNone/>
            </a:pPr>
            <a:r>
              <a:rPr lang="en-US"/>
              <a:t>    sei beduk : 70</a:t>
            </a:r>
          </a:p>
          <a:p>
            <a:pPr marL="0" indent="0">
              <a:buNone/>
            </a:pPr>
            <a:r>
              <a:rPr lang="en-US"/>
              <a:t>    bel.padang,bulang, galang : 100</a:t>
            </a:r>
          </a:p>
        </p:txBody>
      </p:sp>
    </p:spTree>
    <p:extLst>
      <p:ext uri="{BB962C8B-B14F-4D97-AF65-F5344CB8AC3E}">
        <p14:creationId xmlns:p14="http://schemas.microsoft.com/office/powerpoint/2010/main" val="277459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Pengerahan massa kecamatan minimal :</a:t>
            </a:r>
          </a:p>
          <a:p>
            <a:pPr marL="0" indent="0">
              <a:buNone/>
            </a:pPr>
            <a:r>
              <a:rPr lang="en-US"/>
              <a:t>	- Lubuk Baja : 500 org</a:t>
            </a:r>
          </a:p>
          <a:p>
            <a:pPr marL="0" indent="0">
              <a:buNone/>
            </a:pPr>
            <a:r>
              <a:rPr lang="en-US"/>
              <a:t>	- Bengkong : 300 org</a:t>
            </a:r>
          </a:p>
          <a:p>
            <a:pPr marL="0" indent="0">
              <a:buNone/>
            </a:pPr>
            <a:r>
              <a:rPr lang="en-US"/>
              <a:t>	- Batu Ampar : 300 org</a:t>
            </a:r>
          </a:p>
          <a:p>
            <a:pPr marL="0" indent="0">
              <a:buNone/>
            </a:pPr>
            <a:r>
              <a:rPr lang="en-US"/>
              <a:t>	- Batam Kota : 300 org</a:t>
            </a:r>
          </a:p>
          <a:p>
            <a:pPr marL="0" indent="0">
              <a:buNone/>
            </a:pPr>
            <a:r>
              <a:rPr lang="en-US"/>
              <a:t>	- Sekupang : 400 org</a:t>
            </a:r>
          </a:p>
          <a:p>
            <a:pPr marL="0" indent="0">
              <a:buNone/>
            </a:pPr>
            <a:r>
              <a:rPr lang="en-US"/>
              <a:t>	- Batu Aji : 300 org</a:t>
            </a:r>
          </a:p>
          <a:p>
            <a:pPr marL="0" indent="0">
              <a:buNone/>
            </a:pPr>
            <a:r>
              <a:rPr lang="en-US"/>
              <a:t>	- Sagulung : 300 org</a:t>
            </a:r>
          </a:p>
          <a:p>
            <a:pPr marL="0" indent="0">
              <a:buNone/>
            </a:pPr>
            <a:r>
              <a:rPr lang="en-US"/>
              <a:t>	- Sungai Beduk : 300 org</a:t>
            </a:r>
          </a:p>
          <a:p>
            <a:pPr marL="0" indent="0">
              <a:buNone/>
            </a:pPr>
            <a:r>
              <a:rPr lang="en-US"/>
              <a:t>	- Nongsa : 300 org</a:t>
            </a:r>
          </a:p>
          <a:p>
            <a:pPr marL="0" indent="0">
              <a:buNone/>
            </a:pPr>
            <a:r>
              <a:rPr lang="en-US"/>
              <a:t>	Total : 3000 org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5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Personil Satpol sebanyak 70 org personil</a:t>
            </a:r>
          </a:p>
          <a:p>
            <a:r>
              <a:rPr lang="en-US"/>
              <a:t>Damkar menyediakan 3 unit mobil pemadam beserta 15 org personil</a:t>
            </a:r>
          </a:p>
          <a:p>
            <a:r>
              <a:rPr lang="en-US"/>
              <a:t>Dinkes menyediakan 5 unit mobil ambulance</a:t>
            </a:r>
          </a:p>
          <a:p>
            <a:r>
              <a:rPr lang="en-US"/>
              <a:t>DLH menyediakan 2 unit mobil toilet dan petugas kebersihan</a:t>
            </a:r>
          </a:p>
          <a:p>
            <a:r>
              <a:rPr lang="en-US"/>
              <a:t>BKPSDM pengerahan masa ASN 70%</a:t>
            </a:r>
          </a:p>
          <a:p>
            <a:r>
              <a:rPr lang="en-US"/>
              <a:t>Dinas Pendidikan membuat fleyer kegiatan pawai MTQH X</a:t>
            </a:r>
          </a:p>
        </p:txBody>
      </p:sp>
    </p:spTree>
    <p:extLst>
      <p:ext uri="{BB962C8B-B14F-4D97-AF65-F5344CB8AC3E}">
        <p14:creationId xmlns:p14="http://schemas.microsoft.com/office/powerpoint/2010/main" val="1619271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564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Untuk acara pawai tgl 20 Mei 2024 jam 06.30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 One Pro K7Z</dc:creator>
  <cp:lastModifiedBy>Fridastya Andini Pamudyaningrum</cp:lastModifiedBy>
  <cp:revision>20</cp:revision>
  <dcterms:created xsi:type="dcterms:W3CDTF">2024-05-15T04:21:59Z</dcterms:created>
  <dcterms:modified xsi:type="dcterms:W3CDTF">2024-05-19T09:07:32Z</dcterms:modified>
</cp:coreProperties>
</file>